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7" r:id="rId8"/>
    <p:sldId id="278" r:id="rId9"/>
    <p:sldId id="279" r:id="rId10"/>
    <p:sldId id="282" r:id="rId11"/>
    <p:sldId id="281" r:id="rId12"/>
    <p:sldId id="275" r:id="rId13"/>
    <p:sldId id="27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80290354330711E-2"/>
          <c:y val="7.9546870106614778E-2"/>
          <c:w val="0.92574470964566924"/>
          <c:h val="0.75690294310390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Realizēts (milj kg)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Iepakojums un vienreizlietojamie trauki</c:v>
                </c:pt>
                <c:pt idx="1">
                  <c:v>Videi kaitīgas preces</c:v>
                </c:pt>
                <c:pt idx="2">
                  <c:v>Elektroiekārtas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255</c:v>
                </c:pt>
                <c:pt idx="1">
                  <c:v>38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Savākts (milj kg)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Iepakojums un vienreizlietojamie trauki</c:v>
                </c:pt>
                <c:pt idx="1">
                  <c:v>Videi kaitīgas preces</c:v>
                </c:pt>
                <c:pt idx="2">
                  <c:v>Elektroiekārtas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165</c:v>
                </c:pt>
                <c:pt idx="1">
                  <c:v>21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Reģenerēts Latvijā (milj kg)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Iepakojums un vienreizlietojamie trauki</c:v>
                </c:pt>
                <c:pt idx="1">
                  <c:v>Videi kaitīgas preces</c:v>
                </c:pt>
                <c:pt idx="2">
                  <c:v>Elektroiekārtas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983816"/>
        <c:axId val="384986168"/>
        <c:axId val="0"/>
      </c:bar3DChart>
      <c:catAx>
        <c:axId val="38498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lv-LV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4986168"/>
        <c:crosses val="autoZero"/>
        <c:auto val="1"/>
        <c:lblAlgn val="ctr"/>
        <c:lblOffset val="100"/>
        <c:noMultiLvlLbl val="0"/>
      </c:catAx>
      <c:valAx>
        <c:axId val="384986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498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lv-LV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lv-LV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lv-LV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2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9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8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93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7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4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3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7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8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5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63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9140" y="2749634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effectLst/>
              </a:rPr>
              <a:t>Atkritumu apsaimn</a:t>
            </a:r>
            <a:r>
              <a:rPr lang="lv-LV" dirty="0" smtClean="0"/>
              <a:t>iekošanas tendences Latvijā.</a:t>
            </a:r>
            <a:r>
              <a:rPr lang="lv-LV" dirty="0" smtClean="0">
                <a:effectLst/>
              </a:rPr>
              <a:t/>
            </a:r>
            <a:br>
              <a:rPr lang="lv-LV" dirty="0" smtClean="0">
                <a:effectLst/>
              </a:rPr>
            </a:b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r>
              <a:rPr lang="lv-LV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Vai izpildīt es prasības Latvijai ir reāli?</a:t>
            </a:r>
            <a:endParaRPr lang="lv-LV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814" y="6030119"/>
            <a:ext cx="8791575" cy="1655762"/>
          </a:xfrm>
        </p:spPr>
        <p:txBody>
          <a:bodyPr/>
          <a:lstStyle/>
          <a:p>
            <a:pPr algn="r"/>
            <a:r>
              <a:rPr lang="lv-LV" dirty="0" smtClean="0">
                <a:solidFill>
                  <a:schemeClr val="tx1"/>
                </a:solidFill>
              </a:rPr>
              <a:t>Laima Kubliņa, SIA «zaļā josta»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1026" name="Picture 2" descr="SÄk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3" y="1694233"/>
            <a:ext cx="2093527" cy="1761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ttēlu rezultāti vaicājumam “šķirošanas konteiner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5" y="160535"/>
            <a:ext cx="2091995" cy="1393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ēlu rezultāti vaicājumam “plastmasas vienreizlietojamie trauki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b="14378"/>
          <a:stretch/>
        </p:blipFill>
        <p:spPr bwMode="auto">
          <a:xfrm>
            <a:off x="96414" y="3595765"/>
            <a:ext cx="2091995" cy="1669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tēlu rezultāti vaicājumam “bioloģiskie atkritumi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1"/>
          <a:stretch/>
        </p:blipFill>
        <p:spPr bwMode="auto">
          <a:xfrm>
            <a:off x="80663" y="5405288"/>
            <a:ext cx="2117077" cy="1331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06" y="3978125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2025.			2030.			2035.</a:t>
            </a:r>
            <a:b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lv-LV" dirty="0" smtClean="0"/>
              <a:t>55%				60%				65%</a:t>
            </a:r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lv-LV" sz="4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sz="44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lv-LV" sz="2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(pēc masas)</a:t>
            </a:r>
            <a:endParaRPr lang="lv-LV" sz="2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dirty="0" smtClean="0"/>
              <a:t>Sadzīves atkritumu Pārstrādes </a:t>
            </a:r>
            <a:r>
              <a:rPr lang="lv-LV" sz="4800" dirty="0"/>
              <a:t>īpatsvara pieaugums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38011" y="6201343"/>
            <a:ext cx="4072630" cy="37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Vides aizsardzības un reģionālās attīstības ministrija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40048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2" y="107282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2035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dirty="0"/>
              <a:t>Apglabājamo </a:t>
            </a:r>
            <a:r>
              <a:rPr lang="lv-LV" sz="4800" dirty="0" smtClean="0"/>
              <a:t>sadzīves atkritumu </a:t>
            </a:r>
          </a:p>
          <a:p>
            <a:r>
              <a:rPr lang="lv-LV" sz="4800" dirty="0" smtClean="0"/>
              <a:t>īpatsvara </a:t>
            </a:r>
            <a:r>
              <a:rPr lang="lv-LV" sz="4800" dirty="0"/>
              <a:t>samazinājums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4625" y="363066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&lt;10% no kopējā radīto atkritumu daudzuma pēc svara</a:t>
            </a:r>
            <a:endParaRPr lang="lv-LV" cap="all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8011" y="6201343"/>
            <a:ext cx="4072630" cy="37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Vides aizsardzības un reģionālās attīstības ministrija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8219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94" y="373957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IZAICINĀJUMS MUMS VISIEM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1894" y="1552936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dirty="0" smtClean="0"/>
              <a:t>VAI IZPILDĪT ES PRASĪBAS LATVIJAI IR REĀLI?</a:t>
            </a:r>
            <a:endParaRPr lang="lv-LV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6457" y="471801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 smtClean="0"/>
              <a:t>VALSTIJ</a:t>
            </a:r>
            <a:endParaRPr lang="lv-LV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2" y="471451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 smtClean="0"/>
              <a:t>UZŅĒMĒJIEM</a:t>
            </a:r>
            <a:endParaRPr lang="lv-LV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63316" y="4716262"/>
            <a:ext cx="443359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 smtClean="0"/>
              <a:t>IEDZĪVOTĀJIEM</a:t>
            </a:r>
            <a:endParaRPr lang="lv-LV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80113" y="4733978"/>
            <a:ext cx="443359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 smtClean="0"/>
              <a:t>GLOBĀLIEM POLITISKIEM LĪDERIEM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222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4037" y="77146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dirty="0" smtClean="0"/>
              <a:t>RISINĀJUMI IR!</a:t>
            </a:r>
            <a:endParaRPr lang="lv-LV" sz="6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4037" y="2635073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EKO-</a:t>
            </a:r>
            <a:r>
              <a:rPr lang="lv-LV" cap="all" dirty="0"/>
              <a:t>LOĢISKĀKU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materiālu izvēle produktu 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iesaiņošanai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cap="all" dirty="0" err="1" smtClean="0"/>
              <a:t>Bez</a:t>
            </a:r>
            <a:r>
              <a:rPr lang="lv-LV" cap="all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iepakojuma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tirdzniecības kultūras 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veicināšana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Valsts </a:t>
            </a:r>
            <a:r>
              <a:rPr lang="lv-LV" cap="all" dirty="0"/>
              <a:t>atbalsts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zaļo inovāciju 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veicināšanai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Atbildības </a:t>
            </a:r>
            <a:r>
              <a:rPr lang="lv-LV" cap="all" dirty="0"/>
              <a:t>pārdale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no apsaimniekotājiem uz atkritumu 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radītājiem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cap="all" dirty="0" smtClean="0"/>
              <a:t>Drosmīgu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soļu speršana viedokļu </a:t>
            </a: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līderiem</a:t>
            </a:r>
            <a:endParaRPr lang="lv-LV" cap="all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976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076" name="Picture 4" descr="AttÄlu rezultÄti vaicÄjumam âe wast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42682" y="1291223"/>
            <a:ext cx="8637035" cy="57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ttÄlu rezultÄti vaicÄjumam âgreen islands from above dron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7527" y="1106095"/>
            <a:ext cx="12307170" cy="69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6891" y="5468035"/>
            <a:ext cx="770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CIK ZAĻU NĀKOTNI IZVĒLIES TU?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40165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7" y="618518"/>
            <a:ext cx="10338284" cy="1478570"/>
          </a:xfrm>
        </p:spPr>
        <p:txBody>
          <a:bodyPr>
            <a:noAutofit/>
          </a:bodyPr>
          <a:lstStyle/>
          <a:p>
            <a:r>
              <a:rPr lang="lv-LV" dirty="0" smtClean="0"/>
              <a:t>otrreizējo izejvielu apsaimniekotāji efektīvi nodrošina </a:t>
            </a:r>
            <a:r>
              <a:rPr lang="lv-LV" dirty="0" err="1" smtClean="0"/>
              <a:t>mk</a:t>
            </a:r>
            <a:r>
              <a:rPr lang="lv-LV" dirty="0" smtClean="0"/>
              <a:t> noteikumu izpildi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4422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3812" y="234422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66833288"/>
              </p:ext>
            </p:extLst>
          </p:nvPr>
        </p:nvGraphicFramePr>
        <p:xfrm>
          <a:off x="391886" y="2097088"/>
          <a:ext cx="11336694" cy="400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8998151" y="6201343"/>
            <a:ext cx="3112490" cy="37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Valsts vides dienests, 2018. gads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4995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43" y="61865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/>
              <a:t>Atkritumu apsaimniekošanas PROBLĒMAS Latvijas SABIEDRĪBĀ</a:t>
            </a:r>
            <a:endParaRPr lang="lv-LV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43" y="279066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PĒDĒJOS GADOS SASNIEGTI ATKRITUMU ŠĶIROTĀJU ĪPATSVARA GRIESTI</a:t>
            </a:r>
          </a:p>
          <a:p>
            <a:pPr marL="0" indent="0">
              <a:buNone/>
            </a:pPr>
            <a:r>
              <a:rPr lang="lv-LV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SABIEDRĪBAI VIDES TĒMAS NAV PRIORITĀTE</a:t>
            </a:r>
          </a:p>
          <a:p>
            <a:pPr marL="0" indent="0">
              <a:buNone/>
            </a:pPr>
            <a:r>
              <a:rPr lang="lv-LV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FINANSIĀLIE ASPEKTI GŪST PĀRSVARU PĀR EKOLOĢISKIEM ASPEKTIEM</a:t>
            </a:r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3004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2" y="107282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KĀPĒC JĀŠĶIRO?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dirty="0" smtClean="0"/>
              <a:t>KUR IZMEST SAŠĶIROTO?</a:t>
            </a:r>
            <a:endParaRPr lang="lv-LV" sz="6000" dirty="0"/>
          </a:p>
        </p:txBody>
      </p:sp>
    </p:spTree>
    <p:extLst>
      <p:ext uri="{BB962C8B-B14F-4D97-AF65-F5344CB8AC3E}">
        <p14:creationId xmlns:p14="http://schemas.microsoft.com/office/powerpoint/2010/main" val="34967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30" y="557981"/>
            <a:ext cx="10828164" cy="1478570"/>
          </a:xfrm>
        </p:spPr>
        <p:txBody>
          <a:bodyPr>
            <a:noAutofit/>
          </a:bodyPr>
          <a:lstStyle/>
          <a:p>
            <a:r>
              <a:rPr lang="lv-LV" sz="5400" dirty="0" smtClean="0"/>
              <a:t>VIDES INOVĀCIJU INTEGRĒŠANA UZŅĒMĒJDARBĪBĀ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186094" y="3569334"/>
            <a:ext cx="468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BEZIEPAKOJUMA VEIKALI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67080" y="3020601"/>
            <a:ext cx="748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ZAĻĀ KORPORATĪVĀ ATBILDĪBA</a:t>
            </a:r>
            <a:endParaRPr lang="lv-LV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653" y="4067041"/>
            <a:ext cx="7509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dirty="0" smtClean="0"/>
              <a:t># MAISIŅŠ NEVAIG</a:t>
            </a:r>
            <a:endParaRPr lang="lv-LV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10016" y="5532716"/>
            <a:ext cx="448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OTRREIZĒJĀS IZEJVIELAS</a:t>
            </a:r>
            <a:endParaRPr lang="lv-LV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800" y="4640121"/>
            <a:ext cx="526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smtClean="0"/>
              <a:t>EKO IR MODĒ</a:t>
            </a:r>
            <a:endParaRPr lang="lv-LV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63956" y="5417184"/>
            <a:ext cx="286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DABĪGS IEPAKOJUMS</a:t>
            </a:r>
            <a:endParaRPr lang="lv-LV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3548" y="4215887"/>
            <a:ext cx="451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AR SAVU TRAUCIŅU UZ VEIKALU</a:t>
            </a:r>
            <a:endParaRPr lang="lv-LV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4074" y="2611413"/>
            <a:ext cx="625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NĀC AR SAVU KRŪZĪTI UN SAŅEM ATLAIDI</a:t>
            </a:r>
            <a:endParaRPr lang="lv-LV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29882" y="5101786"/>
            <a:ext cx="458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MIKROPLASTMASAS IZSKAUŠANA</a:t>
            </a:r>
            <a:endParaRPr lang="lv-LV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571" y="3049196"/>
            <a:ext cx="362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# BEZ SALMIŅA</a:t>
            </a:r>
            <a:endParaRPr lang="lv-LV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707" y="3605376"/>
            <a:ext cx="456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APTURI GLOBĀLO SASILŠANU</a:t>
            </a:r>
            <a:endParaRPr lang="lv-LV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0055" y="5752159"/>
            <a:ext cx="463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KOKU STĀDĪŠANAS TALKAS</a:t>
            </a:r>
            <a:endParaRPr lang="lv-LV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7445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  <p:bldP spid="16" grpId="0"/>
      <p:bldP spid="18" grpId="0"/>
      <p:bldP spid="20" grpId="0"/>
      <p:bldP spid="21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51" y="2089640"/>
            <a:ext cx="9905998" cy="1478570"/>
          </a:xfrm>
        </p:spPr>
        <p:txBody>
          <a:bodyPr>
            <a:noAutofit/>
          </a:bodyPr>
          <a:lstStyle/>
          <a:p>
            <a:r>
              <a:rPr lang="lv-LV" sz="5400" dirty="0" smtClean="0"/>
              <a:t>LATVIJU SAGAIDA POZITĪVAS PĀRMAIŅAS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51" y="3808601"/>
            <a:ext cx="9905999" cy="2551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Es direktīvas izaicina Latviju konkrētai rīcībai</a:t>
            </a:r>
            <a:endParaRPr lang="lv-LV" cap="all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4685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2" y="107282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2021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dirty="0"/>
              <a:t>Plastmasas vienreizlietojamo izstrādājumu aizliegums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4625" y="372397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Šķīvji</a:t>
            </a:r>
          </a:p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Ēdamrīki</a:t>
            </a:r>
          </a:p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Salmiņi</a:t>
            </a:r>
          </a:p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Vates kociņi</a:t>
            </a:r>
          </a:p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Balonu kātiņi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lv-LV" cap="all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8011" y="6201343"/>
            <a:ext cx="4072630" cy="37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Vides aizsardzības un reģionālās attīstības ministrija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6205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2" y="107282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2021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dirty="0"/>
              <a:t>Bioloģisko atkritumu dalīta vākšana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4625" y="377062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cap="all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 </a:t>
            </a:r>
            <a:r>
              <a:rPr lang="lv-LV" sz="1800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2024. gada jāpārstrādā vai jāveic uz vietas pārstrādi</a:t>
            </a: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lv-LV" cap="all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8011" y="6201343"/>
            <a:ext cx="4072630" cy="37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Vides aizsardzības un reģionālās attīstības ministrija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2342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2" y="1072824"/>
            <a:ext cx="9905998" cy="1478570"/>
          </a:xfrm>
        </p:spPr>
        <p:txBody>
          <a:bodyPr>
            <a:normAutofit/>
          </a:bodyPr>
          <a:lstStyle/>
          <a:p>
            <a:r>
              <a:rPr lang="lv-LV" sz="4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2025</a:t>
            </a:r>
            <a:endParaRPr lang="lv-LV" sz="4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SÄk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2" b="79790"/>
          <a:stretch/>
        </p:blipFill>
        <p:spPr bwMode="auto">
          <a:xfrm>
            <a:off x="0" y="6639696"/>
            <a:ext cx="12192000" cy="229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485" y="6600759"/>
            <a:ext cx="36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ZAĻĀ JOSTA </a:t>
            </a:r>
            <a:endParaRPr lang="lv-LV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812" y="2152098"/>
            <a:ext cx="1141660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dirty="0" err="1"/>
              <a:t>Tekstilatkritumu</a:t>
            </a:r>
            <a:r>
              <a:rPr lang="lv-LV" sz="4800" dirty="0"/>
              <a:t> dalīta vākšana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4625" y="363066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lv-LV" cap="all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lv-LV" cap="all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8011" y="6201343"/>
            <a:ext cx="4072630" cy="37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 smtClean="0"/>
              <a:t>Avots: Vides aizsardzības un reģionālās attīstības ministrija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4320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940</TotalTime>
  <Words>277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Atkritumu apsaimniekošanas tendences Latvijā.  Vai izpildīt es prasības Latvijai ir reāli?</vt:lpstr>
      <vt:lpstr>otrreizējo izejvielu apsaimniekotāji efektīvi nodrošina mk noteikumu izpildi</vt:lpstr>
      <vt:lpstr>Atkritumu apsaimniekošanas PROBLĒMAS Latvijas SABIEDRĪBĀ</vt:lpstr>
      <vt:lpstr>KĀPĒC JĀŠĶIRO?</vt:lpstr>
      <vt:lpstr>VIDES INOVĀCIJU INTEGRĒŠANA UZŅĒMĒJDARBĪBĀ</vt:lpstr>
      <vt:lpstr>LATVIJU SAGAIDA POZITĪVAS PĀRMAIŅAS</vt:lpstr>
      <vt:lpstr>2021</vt:lpstr>
      <vt:lpstr>2021</vt:lpstr>
      <vt:lpstr>2025</vt:lpstr>
      <vt:lpstr>2025.   2030.   2035. 55%    60%    65%  (pēc masas)</vt:lpstr>
      <vt:lpstr>2035</vt:lpstr>
      <vt:lpstr>IZAICINĀJUMS MUMS VISIEM</vt:lpstr>
      <vt:lpstr>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Elektroiekārtu pareiza utilizācija un to pārstrāde.   Kādēļ ir svarīgi šķirot atkritumus? </dc:title>
  <dc:creator>Laima Kublina</dc:creator>
  <cp:lastModifiedBy>Laima Kublina</cp:lastModifiedBy>
  <cp:revision>44</cp:revision>
  <dcterms:created xsi:type="dcterms:W3CDTF">2019-09-02T13:24:35Z</dcterms:created>
  <dcterms:modified xsi:type="dcterms:W3CDTF">2019-09-25T13:12:21Z</dcterms:modified>
</cp:coreProperties>
</file>